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1" autoAdjust="0"/>
  </p:normalViewPr>
  <p:slideViewPr>
    <p:cSldViewPr>
      <p:cViewPr>
        <p:scale>
          <a:sx n="82" d="100"/>
          <a:sy n="82" d="100"/>
        </p:scale>
        <p:origin x="-768" y="-11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EA464-75B9-4EC5-8B2D-B508FD39EA3A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F7E30-AE16-4128-A10C-D19F2F1A2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90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14494A-078D-42C1-9372-DE20FD3360F4}" type="datetimeFigureOut">
              <a:rPr kumimoji="1" lang="ja-JP" altLang="en-US" smtClean="0"/>
              <a:t>2025/2/23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276ACE-4A1B-41D7-BEB3-AF2A49653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750225" y="179512"/>
            <a:ext cx="535755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Zip</a:t>
            </a:r>
            <a:r>
              <a:rPr lang="ja-JP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オンステージ</a:t>
            </a:r>
            <a:endParaRPr lang="en-US" altLang="ja-JP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altLang="ja-JP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3/2</a:t>
            </a:r>
            <a:r>
              <a:rPr lang="ja-JP" altLang="en-US" sz="36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共済ホールにて開催</a:t>
            </a:r>
            <a:endParaRPr lang="ja-JP" alt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\\192.168.3.113\pegns\excel\h\地原\SAT_33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248" y="6300192"/>
            <a:ext cx="3600400" cy="240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IN\Desktop\SAT_14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1" y="1930634"/>
            <a:ext cx="2952329" cy="177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IN\Desktop\TSK_784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106" y="3563888"/>
            <a:ext cx="4285807" cy="195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IN\Desktop\TSK_776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63" y="5364088"/>
            <a:ext cx="4163750" cy="161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13844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139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SIN</dc:creator>
  <cp:lastModifiedBy>SIN</cp:lastModifiedBy>
  <cp:revision>18</cp:revision>
  <dcterms:created xsi:type="dcterms:W3CDTF">2023-10-28T06:28:24Z</dcterms:created>
  <dcterms:modified xsi:type="dcterms:W3CDTF">2025-02-23T09:29:50Z</dcterms:modified>
</cp:coreProperties>
</file>